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notesMasterIdLst>
    <p:notesMasterId r:id="rId3"/>
  </p:notesMasterIdLst>
  <p:sldSz cx="5328209" cy="7560259"/>
  <p:notesSz cx="7560259" cy="5328209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9768" y="320040"/>
            <a:ext cx="4468673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spc="600" kern="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NOCTINES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29768" y="658368"/>
            <a:ext cx="4468673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11111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Et vous, comment</a:t>
            </a:r>
            <a:endParaRPr lang="en-US" sz="2200" dirty="0"/>
          </a:p>
          <a:p>
            <a:pPr algn="ctr" indent="0" marL="0">
              <a:buNone/>
            </a:pPr>
            <a:r>
              <a:rPr lang="en-US" sz="2200" b="1" dirty="0">
                <a:solidFill>
                  <a:srgbClr val="111111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vivez-vous la nuit ?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429768" y="1874520"/>
            <a:ext cx="4468673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Scannez ce code et déposez votre témoignage sur Noctines,</a:t>
            </a:r>
            <a:endParaRPr lang="en-US" sz="105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 plateforme de collecte d'expériences nocturnes</a:t>
            </a:r>
            <a:endParaRPr lang="en-US" sz="1050" dirty="0"/>
          </a:p>
          <a:p>
            <a:pPr algn="ctr" indent="0" marL="0">
              <a:lnSpc>
                <a:spcPct val="130000"/>
              </a:lnSpc>
              <a:buNone/>
            </a:pPr>
            <a:r>
              <a:rPr lang="en-US" sz="105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 service de votre territoire.</a:t>
            </a:r>
            <a:endParaRPr lang="en-US" sz="105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5384" y="2834640"/>
            <a:ext cx="2377440" cy="237744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429768" y="5285232"/>
            <a:ext cx="4468673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i="1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lobservatoiredelanuit.fr/noctines</a:t>
            </a:r>
            <a:endParaRPr lang="en-US" sz="800" dirty="0"/>
          </a:p>
        </p:txBody>
      </p:sp>
      <p:sp>
        <p:nvSpPr>
          <p:cNvPr id="7" name="Shape 4"/>
          <p:cNvSpPr/>
          <p:nvPr/>
        </p:nvSpPr>
        <p:spPr>
          <a:xfrm>
            <a:off x="429768" y="5650992"/>
            <a:ext cx="4468673" cy="0"/>
          </a:xfrm>
          <a:prstGeom prst="line">
            <a:avLst/>
          </a:prstGeom>
          <a:noFill/>
          <a:ln w="9525">
            <a:solidFill>
              <a:srgbClr val="DDDDDD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429768" y="5833872"/>
            <a:ext cx="4468673" cy="1234440"/>
          </a:xfrm>
          <a:prstGeom prst="rect">
            <a:avLst/>
          </a:prstGeom>
          <a:solidFill>
            <a:srgbClr val="F5F5F5"/>
          </a:solidFill>
          <a:ln w="12700">
            <a:solidFill>
              <a:srgbClr val="CCCCCC"/>
            </a:solidFill>
            <a:prstDash val="dash"/>
          </a:ln>
        </p:spPr>
      </p:sp>
      <p:sp>
        <p:nvSpPr>
          <p:cNvPr id="9" name="Text 6"/>
          <p:cNvSpPr/>
          <p:nvPr/>
        </p:nvSpPr>
        <p:spPr>
          <a:xfrm>
            <a:off x="429768" y="5833872"/>
            <a:ext cx="4468673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900" i="1" dirty="0">
                <a:solidFill>
                  <a:srgbClr val="AAAAA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Insérer le logo du PNR / de la collectivité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Noctines – Affichette</dc:title>
  <dc:subject>PptxGenJS Presentation</dc:subject>
  <dc:creator>PptxGenJS</dc:creator>
  <cp:lastModifiedBy>PptxGenJS</cp:lastModifiedBy>
  <cp:revision>1</cp:revision>
  <dcterms:created xsi:type="dcterms:W3CDTF">2026-04-07T11:13:57Z</dcterms:created>
  <dcterms:modified xsi:type="dcterms:W3CDTF">2026-04-07T11:13:57Z</dcterms:modified>
</cp:coreProperties>
</file>