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5327650" cy="7559675"/>
  <p:notesSz cx="7559675" cy="532765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44" d="100"/>
          <a:sy n="144" d="100"/>
        </p:scale>
        <p:origin x="90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1355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29768" y="320040"/>
            <a:ext cx="4468673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kern="0" spc="600" dirty="0">
                <a:solidFill>
                  <a:srgbClr val="8888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NOCTINES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29768" y="658368"/>
            <a:ext cx="4468673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11111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And you, how do you experience the night?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429768" y="1874520"/>
            <a:ext cx="4468673" cy="868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Scan this code and share your story on </a:t>
            </a:r>
            <a:r>
              <a:rPr lang="en-US" sz="1050" dirty="0" err="1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Noctines</a:t>
            </a: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, the platform for collecting nighttime experiences that serves your community.</a:t>
            </a:r>
            <a:endParaRPr lang="en-US" sz="105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384" y="2834640"/>
            <a:ext cx="2377440" cy="237744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429768" y="5285232"/>
            <a:ext cx="4468673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00" i="1" dirty="0">
                <a:solidFill>
                  <a:srgbClr val="8888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lobservatoiredelanuit.fr/noctines</a:t>
            </a:r>
            <a:endParaRPr lang="en-US" sz="800" dirty="0"/>
          </a:p>
        </p:txBody>
      </p:sp>
      <p:sp>
        <p:nvSpPr>
          <p:cNvPr id="7" name="Shape 4"/>
          <p:cNvSpPr/>
          <p:nvPr/>
        </p:nvSpPr>
        <p:spPr>
          <a:xfrm>
            <a:off x="429768" y="5650992"/>
            <a:ext cx="4468673" cy="0"/>
          </a:xfrm>
          <a:prstGeom prst="line">
            <a:avLst/>
          </a:prstGeom>
          <a:noFill/>
          <a:ln w="9525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Shape 5"/>
          <p:cNvSpPr/>
          <p:nvPr/>
        </p:nvSpPr>
        <p:spPr>
          <a:xfrm>
            <a:off x="429768" y="5833872"/>
            <a:ext cx="4468673" cy="1234440"/>
          </a:xfrm>
          <a:prstGeom prst="rect">
            <a:avLst/>
          </a:prstGeom>
          <a:solidFill>
            <a:srgbClr val="F5F5F5"/>
          </a:solidFill>
          <a:ln w="12700">
            <a:solidFill>
              <a:srgbClr val="CCCCCC"/>
            </a:solidFill>
            <a:prstDash val="dash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6"/>
          <p:cNvSpPr/>
          <p:nvPr/>
        </p:nvSpPr>
        <p:spPr>
          <a:xfrm>
            <a:off x="429768" y="5833872"/>
            <a:ext cx="4468673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i="1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Insert your logo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41</Words>
  <Application>Microsoft Office PowerPoint</Application>
  <PresentationFormat>Personnalisé</PresentationFormat>
  <Paragraphs>6</Paragraphs>
  <Slides>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Georgia</vt:lpstr>
      <vt:lpstr>Office Theme</vt:lpstr>
      <vt:lpstr>Présentation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Noctines – Affichette</dc:title>
  <dc:subject>PptxGenJS Presentation</dc:subject>
  <dc:creator>PptxGenJS</dc:creator>
  <cp:lastModifiedBy>Nicolas Houel</cp:lastModifiedBy>
  <cp:revision>2</cp:revision>
  <dcterms:created xsi:type="dcterms:W3CDTF">2026-04-07T11:13:57Z</dcterms:created>
  <dcterms:modified xsi:type="dcterms:W3CDTF">2026-04-09T09:42:38Z</dcterms:modified>
</cp:coreProperties>
</file>